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3"/>
  </p:normalViewPr>
  <p:slideViewPr>
    <p:cSldViewPr snapToGrid="0" snapToObjects="1">
      <p:cViewPr varScale="1">
        <p:scale>
          <a:sx n="102" d="100"/>
          <a:sy n="102" d="100"/>
        </p:scale>
        <p:origin x="192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4ACF0-C6BD-2945-B50A-AF1E57C16F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B3EF88-C9F5-954D-822F-979204A958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8943D-5D65-6D4A-8B03-D53EBE7A7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274C-0F85-FD4F-A7AA-F07A1ED28C9F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AC82F-BC61-9640-8484-3E5C5791C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8F403-019A-D844-B018-D8AE58F56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1AC86-CD4D-414B-9D32-02DD01D01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633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DD73D-2764-9347-8232-CA89FD99E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DF3AA4-F53A-6E46-AF2D-401DCA3AB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CBAE2F-6827-AF47-BEF4-91EB35661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274C-0F85-FD4F-A7AA-F07A1ED28C9F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4A5F6A-A809-D149-AB0D-E07C51B3B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E3945-DEAC-194C-8CAE-A823E705E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1AC86-CD4D-414B-9D32-02DD01D01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09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420882-65F8-5549-81C0-C67AA22BCA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106BBB-7755-8846-BDC0-C8B7F15289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FCAA8-CC21-034A-9FE0-1089BD5CE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274C-0F85-FD4F-A7AA-F07A1ED28C9F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7BB1C9-9146-AB42-A9A2-B35F9C480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7CC05-E8B1-6A4D-9D61-7EB7D0FBC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1AC86-CD4D-414B-9D32-02DD01D01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134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F0097-D976-494E-BDD2-EC5D6A2CB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DC3DE-E63A-D94E-BBFC-CE649F20A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2F180-4516-CC40-B600-57B1125A0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274C-0F85-FD4F-A7AA-F07A1ED28C9F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18654B-374D-8D4E-ADD8-A8CD20929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1827FE-8B65-DA47-8611-C6311AF72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1AC86-CD4D-414B-9D32-02DD01D01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017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0D041-A1F1-8A4F-B4F0-7C36CA884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97D6FE-B6C9-E941-892C-68378FB6ED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B36323-953C-D34F-9844-AE0B082EA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274C-0F85-FD4F-A7AA-F07A1ED28C9F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B87681-CF70-8144-9534-04030F566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2D0DEC-986D-A845-9FBC-126D03C56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1AC86-CD4D-414B-9D32-02DD01D01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187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CA194-6DBB-1048-B84F-0B7651BC2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75783-267E-5347-9BC8-58935C05D5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2AC05-3A00-4241-B44D-863970FA72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9D4B27-8A1D-C94D-BF43-4E872E0E5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274C-0F85-FD4F-A7AA-F07A1ED28C9F}" type="datetimeFigureOut">
              <a:rPr lang="en-US" smtClean="0"/>
              <a:t>7/29/22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F5636B-6064-2E4D-8A0A-FB94B7CE0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65D096-FF9C-3B42-B478-81586BDF3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1AC86-CD4D-414B-9D32-02DD01D01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256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2F883-BFE8-5E42-A051-2104E7FAA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724478-5A9C-E84C-80E8-2C796B5B7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96F6AD-512B-E74A-82EF-9536185FC2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13C913-7868-124E-9C4C-82ED92DCDB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98B6EC-55AC-9144-89A5-E0377046E5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BA67C0-91A3-7343-8CCE-9E8E17FA3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274C-0F85-FD4F-A7AA-F07A1ED28C9F}" type="datetimeFigureOut">
              <a:rPr lang="en-US" smtClean="0"/>
              <a:t>7/29/22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EC6759-9533-6C46-BBA8-5A9D7195E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EFF084-8822-1943-872A-287BECC9F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1AC86-CD4D-414B-9D32-02DD01D01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035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D8044-7C2D-E64C-A356-C36C8F27A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57C0D0-1614-DC49-BC46-54DE72DE2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274C-0F85-FD4F-A7AA-F07A1ED28C9F}" type="datetimeFigureOut">
              <a:rPr lang="en-US" smtClean="0"/>
              <a:t>7/29/22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2FF2B4-9FC6-3B4B-B6DF-97C3858A2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850CBD-3816-0F46-95BD-8470D281F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1AC86-CD4D-414B-9D32-02DD01D01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633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66736D-0DE5-BA40-AFE8-7FC3FEDAD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274C-0F85-FD4F-A7AA-F07A1ED28C9F}" type="datetimeFigureOut">
              <a:rPr lang="en-US" smtClean="0"/>
              <a:t>7/29/22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B6CDA8-BC69-6A4E-903C-AE50AB00E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7190EE-73E2-ED4D-86F3-D1217703A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1AC86-CD4D-414B-9D32-02DD01D01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848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7D17C-3662-E84A-9ED9-AFA851930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27C4D-4ACF-D04F-9637-C1610EB5C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8F57B9-A09E-5F40-8DEF-295B9A4C9B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AECBC2-5059-1C49-B91B-497FB6503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274C-0F85-FD4F-A7AA-F07A1ED28C9F}" type="datetimeFigureOut">
              <a:rPr lang="en-US" smtClean="0"/>
              <a:t>7/29/22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2BA279-D15C-2E42-8A9E-6E906F1F8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230A33-7C98-F34A-B3A6-CEFEB2545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1AC86-CD4D-414B-9D32-02DD01D01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24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695D-247F-7545-A0F8-46F159082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0DB0D5-5502-EE40-96DB-53E76B7B79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7AC691-BBDE-7548-8800-D26AAC0AC3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354B06-57B3-C643-9550-947B7DDB8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274C-0F85-FD4F-A7AA-F07A1ED28C9F}" type="datetimeFigureOut">
              <a:rPr lang="en-US" smtClean="0"/>
              <a:t>7/29/22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BD20DB-9F4D-7447-8463-382F821D1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F99A8-896E-E744-A959-20200D752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E1AC86-CD4D-414B-9D32-02DD01D01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956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88008B-D8B1-7E4B-AC0F-304545269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83427E-6A3E-AA42-92EF-72DF856ACF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A53D6-3BFA-3B4E-B740-8C9E88C009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7274C-0F85-FD4F-A7AA-F07A1ED28C9F}" type="datetimeFigureOut">
              <a:rPr lang="en-US" smtClean="0"/>
              <a:t>7/29/22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3B6CE9-B22A-B745-95D2-1048604ABC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615E3D-88D8-B84C-A6CE-87F948131D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E1AC86-CD4D-414B-9D32-02DD01D01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286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A6B6A0B-6331-BB4E-820A-F7712E65C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337" y="463462"/>
            <a:ext cx="3397143" cy="27306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6CC4E3-7AE1-B543-B86D-390AEE52C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3208" y="463462"/>
            <a:ext cx="3397144" cy="27306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02415F-05E9-9C49-812A-FB52606CDA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2460" y="463462"/>
            <a:ext cx="3397144" cy="27306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4353D5-4B99-B347-A5BF-DE5AEF66B6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6337" y="3444657"/>
            <a:ext cx="3397144" cy="27306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3483CC-61C6-7A46-AC5C-9700FC1EA2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73208" y="3444657"/>
            <a:ext cx="3397144" cy="27306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10748D-171F-6948-8EDF-8C7FD290B80D}"/>
              </a:ext>
            </a:extLst>
          </p:cNvPr>
          <p:cNvSpPr txBox="1"/>
          <p:nvPr/>
        </p:nvSpPr>
        <p:spPr>
          <a:xfrm>
            <a:off x="2173007" y="6056520"/>
            <a:ext cx="1893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Kibana Dashboard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61F297-D47A-214E-A244-08F32FDFF02A}"/>
              </a:ext>
            </a:extLst>
          </p:cNvPr>
          <p:cNvSpPr txBox="1"/>
          <p:nvPr/>
        </p:nvSpPr>
        <p:spPr>
          <a:xfrm>
            <a:off x="5541974" y="6056520"/>
            <a:ext cx="1859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Jupyter Notebook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F09543-0E52-F64E-8801-618E4E1A3CC7}"/>
              </a:ext>
            </a:extLst>
          </p:cNvPr>
          <p:cNvSpPr txBox="1"/>
          <p:nvPr/>
        </p:nvSpPr>
        <p:spPr>
          <a:xfrm>
            <a:off x="2484879" y="3009470"/>
            <a:ext cx="1225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Web Portal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8E0011-514F-3545-97C7-5B51FD2BFB7A}"/>
              </a:ext>
            </a:extLst>
          </p:cNvPr>
          <p:cNvSpPr txBox="1"/>
          <p:nvPr/>
        </p:nvSpPr>
        <p:spPr>
          <a:xfrm>
            <a:off x="5536866" y="3009470"/>
            <a:ext cx="1811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Participant Editor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8C8D47-2069-7C43-8AAE-C3BBDDF15535}"/>
              </a:ext>
            </a:extLst>
          </p:cNvPr>
          <p:cNvSpPr txBox="1"/>
          <p:nvPr/>
        </p:nvSpPr>
        <p:spPr>
          <a:xfrm>
            <a:off x="8249935" y="3009470"/>
            <a:ext cx="2862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Streaming Data Visualization</a:t>
            </a:r>
          </a:p>
        </p:txBody>
      </p:sp>
      <p:sp>
        <p:nvSpPr>
          <p:cNvPr id="14" name="AutoShape 2">
            <a:extLst>
              <a:ext uri="{FF2B5EF4-FFF2-40B4-BE49-F238E27FC236}">
                <a16:creationId xmlns:a16="http://schemas.microsoft.com/office/drawing/2014/main" id="{76BFF265-D1E6-C44D-B3A0-C77075253DB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020339" y="352712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3E96792-2B9F-2340-A6DA-1031DFAD64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93294" y="3527120"/>
            <a:ext cx="1375476" cy="2445291"/>
          </a:xfrm>
          <a:prstGeom prst="rect">
            <a:avLst/>
          </a:prstGeom>
          <a:effectLst>
            <a:outerShdw blurRad="211018" dist="38100" dir="8100000" algn="tr" rotWithShape="0">
              <a:prstClr val="black">
                <a:alpha val="50906"/>
              </a:prstClr>
            </a:outerShdw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F307871-CD45-E04F-A0F2-22328F1CF63F}"/>
              </a:ext>
            </a:extLst>
          </p:cNvPr>
          <p:cNvSpPr txBox="1"/>
          <p:nvPr/>
        </p:nvSpPr>
        <p:spPr>
          <a:xfrm>
            <a:off x="8840210" y="6056520"/>
            <a:ext cx="1528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Android Client</a:t>
            </a:r>
          </a:p>
        </p:txBody>
      </p:sp>
    </p:spTree>
    <p:extLst>
      <p:ext uri="{BB962C8B-B14F-4D97-AF65-F5344CB8AC3E}">
        <p14:creationId xmlns:p14="http://schemas.microsoft.com/office/powerpoint/2010/main" val="8089497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13</Words>
  <Application>Microsoft Macintosh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Marlin</dc:creator>
  <cp:lastModifiedBy>Ben Marlin</cp:lastModifiedBy>
  <cp:revision>2</cp:revision>
  <dcterms:created xsi:type="dcterms:W3CDTF">2022-07-29T18:21:23Z</dcterms:created>
  <dcterms:modified xsi:type="dcterms:W3CDTF">2022-07-29T18:37:48Z</dcterms:modified>
</cp:coreProperties>
</file>

<file path=docProps/thumbnail.jpeg>
</file>